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A03192-53F9-4728-A82A-E26F7552EE2C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fi-FI" noProof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9D78A2A-63E1-4046-B53A-72EFBC9D714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15363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B1EB0C-EB5F-442C-B2A3-F3B2D0A4BE60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i-F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33795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992D9D-B166-42B0-8A6C-C43CCE833B15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fi-F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35843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21BF8F-15E1-4303-BEDC-205566E1299E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fi-F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37891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4335D9-37F7-49EF-84A6-ACFC9838803A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fi-FI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39939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543A97-3962-451B-A54D-20009315A1E3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fi-FI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41987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8C1FF9-FF31-4B7F-8C61-E5B2FD896EBE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fi-FI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44035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BCDEA2-9EAA-4F31-AFA6-806D1CA35AC6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17411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9B6BBA-5253-4FB1-8AAD-93124CE5AE4C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19459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AC72C0-A617-4681-BE99-EE301697EEE3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21507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15390F-3817-4D4B-B9B4-B4C5592F427C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23555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D26116-14B6-421A-85F4-0052F1DB7C9C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25603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4EE65C-48CA-480E-8C8C-559913E110F9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i-F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27651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E8D691-5118-427D-90A4-C39B6E660650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29699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51C978-7635-46C2-888C-9A1B6E7F15EC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Dian kuvan paikkamerkki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i-FI" smtClean="0"/>
          </a:p>
        </p:txBody>
      </p:sp>
      <p:sp>
        <p:nvSpPr>
          <p:cNvPr id="31747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679F13-288C-446F-B16A-2CBC2F60612E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76707-C865-41FB-974A-51A60CE7CDD0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3C3EF-ADFD-461A-8F90-01233AB917B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40D0B-3A7C-4F94-A066-80C03117819F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D5344-49A5-4152-9B9C-0AF26DAE176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4D88C-8656-4C4A-8DD2-C51DCC76CA56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75050-5D5F-43FD-953F-5CD1C589605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C6B5D-9F13-4D65-A834-D7060728ABD6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2AB8-B601-4B9E-AEC8-12B20D4EA2E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59B89-6E5B-47FF-8DFF-86C06B8A7814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B7457-0326-46E4-B40E-FCFFCFE6837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81EE5-ACEC-4704-A5E1-6ED24BA8D325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1892A-D52D-45A5-9426-4542E1E6123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F3F29-56D3-451D-B4F7-2072301575BB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287C1-1760-44D8-8176-81F0A252C81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EBCC8-4457-4D04-9A46-F9D713A2CB01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1F80F-5E99-4730-9286-72493129F6A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93A2B-E974-446E-A76F-F8F227256C99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FF898-7E6A-4ED7-8F1B-F5490B53972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85452-B713-4373-8E8B-96B2BE254D52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A2983-B6FF-4296-AC6D-2FE3890241F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0FBA3-9E07-4B56-AF65-0DA79CFBC53F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27E7F-CE2B-4FB7-B2C7-5DAFF67EA0F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A74422-AEF5-4BB1-8A28-6BDD987D1BB1}" type="datetimeFigureOut">
              <a:rPr lang="fi-FI"/>
              <a:pPr>
                <a:defRPr/>
              </a:pPr>
              <a:t>28.1.2011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10D73A-4238-4313-92DC-FB07660039F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mtClean="0"/>
              <a:t>Työelämäjakso 2 vk 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27.9-1.10.10 Keskuspuiston ammattiopisto </a:t>
            </a:r>
            <a:r>
              <a:rPr lang="fi-FI" dirty="0" err="1" smtClean="0"/>
              <a:t>Ava</a:t>
            </a:r>
            <a:r>
              <a:rPr lang="fi-FI" dirty="0" smtClean="0"/>
              <a:t> - koulutus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4.10.-8.10.10 Meriusvan alakoulu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Meriusvan koulu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Starttiluokalla on</a:t>
            </a:r>
            <a:r>
              <a:rPr lang="fi-FI" dirty="0"/>
              <a:t> </a:t>
            </a:r>
            <a:r>
              <a:rPr lang="fi-FI" dirty="0" smtClean="0"/>
              <a:t>10 oppilasta </a:t>
            </a:r>
            <a:r>
              <a:rPr lang="fi-FI" dirty="0"/>
              <a:t>joilla on erilaista tuen </a:t>
            </a:r>
            <a:r>
              <a:rPr lang="fi-FI" dirty="0" smtClean="0"/>
              <a:t>tarvetta: 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puheen kehityksessä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puutteita </a:t>
            </a:r>
            <a:r>
              <a:rPr lang="fi-FI" dirty="0"/>
              <a:t>suomen </a:t>
            </a:r>
            <a:r>
              <a:rPr lang="fi-FI" dirty="0" smtClean="0"/>
              <a:t>kielessä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keskittymis- </a:t>
            </a:r>
            <a:r>
              <a:rPr lang="fi-FI" dirty="0"/>
              <a:t>ja </a:t>
            </a:r>
            <a:r>
              <a:rPr lang="fi-FI" dirty="0" smtClean="0"/>
              <a:t>tarkkaavaisuushäiriöitä 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tunne-elämän häiriöitä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Koulupäivä on klo 8-13 välillä  </a:t>
            </a:r>
            <a:endParaRPr lang="fi-FI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Ryhmässä työskentelee erityislastentarhanopettaja ja avustaja</a:t>
            </a:r>
            <a:endParaRPr lang="fi-FI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Koulussa on iltapäiväkerho</a:t>
            </a:r>
            <a:endParaRPr lang="fi-FI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Meriusvan koulu</a:t>
            </a:r>
            <a:br>
              <a:rPr lang="fi-FI" dirty="0" smtClean="0"/>
            </a:br>
            <a:r>
              <a:rPr lang="fi-FI" dirty="0" smtClean="0"/>
              <a:t>starttiluokka</a:t>
            </a:r>
            <a:endParaRPr lang="fi-FI" dirty="0"/>
          </a:p>
        </p:txBody>
      </p:sp>
      <p:pic>
        <p:nvPicPr>
          <p:cNvPr id="34818" name="Picture 2" descr="DSC0027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Meriusvan koulu</a:t>
            </a:r>
            <a:br>
              <a:rPr lang="fi-FI" dirty="0" smtClean="0"/>
            </a:br>
            <a:r>
              <a:rPr lang="fi-FI" dirty="0" smtClean="0"/>
              <a:t>Starttiluokan kuvia</a:t>
            </a:r>
            <a:endParaRPr lang="fi-FI" dirty="0"/>
          </a:p>
        </p:txBody>
      </p:sp>
      <p:pic>
        <p:nvPicPr>
          <p:cNvPr id="36866" name="Picture 2" descr="DSC0027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74963" y="1600200"/>
            <a:ext cx="33940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Meriusvan koulu</a:t>
            </a:r>
          </a:p>
        </p:txBody>
      </p:sp>
      <p:sp>
        <p:nvSpPr>
          <p:cNvPr id="38914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mtClean="0"/>
              <a:t>Esiopetusryhmässä on 25 6-vuotiasta lasta</a:t>
            </a:r>
          </a:p>
          <a:p>
            <a:r>
              <a:rPr lang="fi-FI" smtClean="0"/>
              <a:t>Esi- ykkösluokassa on 15 esiopetusikäistä ja 10 ykkösluokkalaista &gt; opettajina toimivat lastentarhanopettaja sekä luokanopettaja</a:t>
            </a:r>
          </a:p>
          <a:p>
            <a:r>
              <a:rPr lang="fi-FI" smtClean="0"/>
              <a:t>1-2 luokassa on 9  ykkösluokkalaista  ja  15 kakkosluokkalaista &gt; opettajina toimii kaksi luokanopettajaa ja luokassa on myös avustaja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smtClean="0"/>
              <a:t>Meriusvan koulu esi- ja ykkösluokka</a:t>
            </a:r>
          </a:p>
        </p:txBody>
      </p:sp>
      <p:pic>
        <p:nvPicPr>
          <p:cNvPr id="40962" name="Picture 2" descr="DSC0027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Meriusvan koulu esi- ja ykkösluokan leponurkkaus</a:t>
            </a:r>
            <a:endParaRPr lang="fi-FI" dirty="0"/>
          </a:p>
        </p:txBody>
      </p:sp>
      <p:pic>
        <p:nvPicPr>
          <p:cNvPr id="43010" name="Picture 2" descr="DSC0027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Keskuspuisto Ava- koulutus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/>
              <a:t>Opintoihin valmentavan opetuksen ja ohjauksen (AVA </a:t>
            </a:r>
            <a:r>
              <a:rPr lang="fi-FI" dirty="0" smtClean="0"/>
              <a:t>) tavoite: 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/>
              <a:t>O</a:t>
            </a:r>
            <a:r>
              <a:rPr lang="fi-FI" dirty="0" smtClean="0"/>
              <a:t>piskelija </a:t>
            </a:r>
            <a:r>
              <a:rPr lang="fi-FI" dirty="0"/>
              <a:t>saa mahdollisimman todenmukaisen kuvan </a:t>
            </a:r>
            <a:r>
              <a:rPr lang="fi-FI" dirty="0" smtClean="0"/>
              <a:t>koulutusvaihtoehdoista sekä erilaisista ammateista</a:t>
            </a:r>
            <a:endParaRPr lang="fi-FI" dirty="0"/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Todenmukainen tieto työelämästä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Tukea opiskelijan sijoittumista jatko-opintoihin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Saatu </a:t>
            </a:r>
            <a:r>
              <a:rPr lang="fi-FI" dirty="0"/>
              <a:t>tieto ja kokemus auttavat </a:t>
            </a:r>
            <a:r>
              <a:rPr lang="fi-FI" dirty="0" smtClean="0"/>
              <a:t>omien </a:t>
            </a:r>
            <a:r>
              <a:rPr lang="fi-FI" dirty="0"/>
              <a:t>mahdollisuuksien ja tavoitteiden selkiyttämisessä.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Keskuspuisto Ava - koulutus</a:t>
            </a:r>
          </a:p>
        </p:txBody>
      </p:sp>
      <p:sp>
        <p:nvSpPr>
          <p:cNvPr id="18434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mtClean="0"/>
              <a:t>Ava - ryhmässä on kahdeksan 16-20-vuotiasta opiskelijaa ( 2 tyttöä, 4 poikaa)</a:t>
            </a:r>
          </a:p>
          <a:p>
            <a:r>
              <a:rPr lang="fi-FI" smtClean="0"/>
              <a:t>Opiskelijoilla kehityksen viivästymää, oppimisvaikeuksia ja autistisia piirteitä</a:t>
            </a:r>
          </a:p>
          <a:p>
            <a:r>
              <a:rPr lang="fi-FI" smtClean="0"/>
              <a:t>Ryhmässä työskentelee ammatillinen erityisopettaja ja ohjaaja</a:t>
            </a:r>
          </a:p>
          <a:p>
            <a:r>
              <a:rPr lang="fi-FI" smtClean="0"/>
              <a:t>Koulupäivä klo ma - to 9.00-15.00, pe klo 9.00-13.00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Keskuspuisto Ava-koulutus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Opetettavia aiheita viikon aikana: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Aamuisin sanomalehtikatsaus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Kotitalous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Liikunta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Atk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Itsetuntemus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Ammatilliseen koulutukseen tutustuminen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Ruokaostosten tekeminen ryhmissä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Perjantaisin ruokailu ravintolassa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Oma oppimispäiväkirjan kirjoittaminen päivän päätteeksi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Keskuspuisto Ava-koulutus</a:t>
            </a:r>
          </a:p>
        </p:txBody>
      </p:sp>
      <p:sp>
        <p:nvSpPr>
          <p:cNvPr id="22530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mtClean="0"/>
              <a:t>Omat työtehtävät:</a:t>
            </a:r>
          </a:p>
          <a:p>
            <a:pPr>
              <a:buFont typeface="Wingdings" pitchFamily="2" charset="2"/>
              <a:buChar char="Ø"/>
            </a:pPr>
            <a:r>
              <a:rPr lang="fi-FI" smtClean="0"/>
              <a:t>Opiskelijoiden henkilökohtainen ohjaaminen tunneilla</a:t>
            </a:r>
          </a:p>
          <a:p>
            <a:pPr>
              <a:buFont typeface="Wingdings" pitchFamily="2" charset="2"/>
              <a:buChar char="Ø"/>
            </a:pPr>
            <a:r>
              <a:rPr lang="fi-FI" smtClean="0"/>
              <a:t>Ammatillisesta koulutuksesta kertominen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Ava- ryhmän luokkatila</a:t>
            </a:r>
          </a:p>
        </p:txBody>
      </p:sp>
      <p:pic>
        <p:nvPicPr>
          <p:cNvPr id="24578" name="Picture 2" descr="DSC0026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-92"/>
          <a:stretch>
            <a:fillRect/>
          </a:stretch>
        </p:blipFill>
        <p:spPr>
          <a:xfrm>
            <a:off x="1552575" y="1600200"/>
            <a:ext cx="60388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Ava - ryhmän lukujärjestys</a:t>
            </a:r>
          </a:p>
        </p:txBody>
      </p:sp>
      <p:pic>
        <p:nvPicPr>
          <p:cNvPr id="26626" name="Picture 2" descr="DSC0026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Meriusvan koulu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/>
              <a:t>K</a:t>
            </a:r>
            <a:r>
              <a:rPr lang="fi-FI" dirty="0" smtClean="0"/>
              <a:t>oulu </a:t>
            </a:r>
            <a:r>
              <a:rPr lang="fi-FI" dirty="0"/>
              <a:t>on esi- ja alkuopetusikäisten </a:t>
            </a:r>
            <a:r>
              <a:rPr lang="fi-FI" dirty="0" smtClean="0"/>
              <a:t>lasten koulu, jossa on: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Yhdysluokat </a:t>
            </a:r>
            <a:r>
              <a:rPr lang="fi-FI" dirty="0"/>
              <a:t>(1-2A, 1-2B, 1-2C, 1-2D ja </a:t>
            </a:r>
            <a:r>
              <a:rPr lang="fi-FI" dirty="0" smtClean="0"/>
              <a:t>esi-1-luokka)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Esiluokka</a:t>
            </a:r>
            <a:r>
              <a:rPr lang="fi-FI" dirty="0"/>
              <a:t>, jossa </a:t>
            </a:r>
            <a:r>
              <a:rPr lang="fi-FI" dirty="0" smtClean="0"/>
              <a:t>on maahanmuuttajaoppilaita sekä </a:t>
            </a:r>
            <a:r>
              <a:rPr lang="fi-FI" dirty="0"/>
              <a:t>suomea äidinkielenään puhuvia </a:t>
            </a:r>
            <a:r>
              <a:rPr lang="fi-FI" dirty="0" smtClean="0"/>
              <a:t>oppilaita</a:t>
            </a:r>
          </a:p>
          <a:p>
            <a:pPr fontAlgn="auto">
              <a:spcAft>
                <a:spcPts val="0"/>
              </a:spcAft>
              <a:buFont typeface="Wingdings"/>
              <a:buChar char="Ø"/>
              <a:defRPr/>
            </a:pPr>
            <a:r>
              <a:rPr lang="fi-FI" dirty="0" smtClean="0"/>
              <a:t>Koululykkäyslasten starttiluokka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Koulu </a:t>
            </a:r>
            <a:r>
              <a:rPr lang="fi-FI" dirty="0"/>
              <a:t>on ympäristö- ja </a:t>
            </a:r>
            <a:r>
              <a:rPr lang="fi-FI" dirty="0" smtClean="0"/>
              <a:t>luonnontietopainotteinen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/>
              <a:t>K</a:t>
            </a:r>
            <a:r>
              <a:rPr lang="fi-FI" dirty="0" smtClean="0"/>
              <a:t>oulu </a:t>
            </a:r>
            <a:r>
              <a:rPr lang="fi-FI" dirty="0"/>
              <a:t>on myös oppimiskeskus, jonka toimintatapoihin käydään tutustumassa eri puolilta </a:t>
            </a:r>
            <a:r>
              <a:rPr lang="fi-FI" dirty="0" smtClean="0"/>
              <a:t>Suomea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Koulu </a:t>
            </a:r>
            <a:r>
              <a:rPr lang="fi-FI" dirty="0"/>
              <a:t>järjestää myös koulutusta eri teemoihin </a:t>
            </a:r>
            <a:r>
              <a:rPr lang="fi-FI" dirty="0" smtClean="0"/>
              <a:t>liittyen</a:t>
            </a:r>
            <a:endParaRPr lang="fi-FI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Meriusvan koulu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/>
              <a:t>Opetus- ja kasvatustyön päämääränä on taata oppilaille </a:t>
            </a:r>
            <a:r>
              <a:rPr lang="fi-FI" b="1" dirty="0"/>
              <a:t>turvallinen ja hyväksyvä työskentelyilmapiiri</a:t>
            </a:r>
            <a:r>
              <a:rPr lang="fi-FI" dirty="0"/>
              <a:t>, jossa opitaan hyvä luku- ja kirjoitustaito sekä matemaattiset </a:t>
            </a:r>
            <a:r>
              <a:rPr lang="fi-FI" dirty="0" smtClean="0"/>
              <a:t>valmiudet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 </a:t>
            </a:r>
            <a:r>
              <a:rPr lang="fi-FI" dirty="0"/>
              <a:t>Esiopetuksen osalta päämääränä on tukea erityisesti koululaiseksi kasvamista sekä mahdollistaa </a:t>
            </a:r>
            <a:r>
              <a:rPr lang="fi-FI" b="1" dirty="0"/>
              <a:t>pehmeä ja joustava kouluun </a:t>
            </a:r>
            <a:r>
              <a:rPr lang="fi-FI" b="1" dirty="0" smtClean="0"/>
              <a:t>siirtyminen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dirty="0" smtClean="0"/>
              <a:t>Koulussa </a:t>
            </a:r>
            <a:r>
              <a:rPr lang="fi-FI" dirty="0"/>
              <a:t>painotetaan </a:t>
            </a:r>
            <a:r>
              <a:rPr lang="fi-FI" b="1" dirty="0"/>
              <a:t>myönteisen itsetunnon kehittymistä</a:t>
            </a:r>
            <a:r>
              <a:rPr lang="fi-FI" dirty="0"/>
              <a:t>, omatoimisuuteen ohjaamista, yhteistyökykyä, </a:t>
            </a:r>
            <a:r>
              <a:rPr lang="fi-FI" b="1" dirty="0"/>
              <a:t>erilaisuuden hyväksymistä </a:t>
            </a:r>
            <a:r>
              <a:rPr lang="fi-FI" dirty="0"/>
              <a:t>ja empaattisuutta, sekä hyviä tapoja.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333</Words>
  <Application>Microsoft Office PowerPoint</Application>
  <PresentationFormat>On-screen Show (4:3)</PresentationFormat>
  <Paragraphs>75</Paragraphs>
  <Slides>15</Slides>
  <Notes>15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Suunnittelumalli</vt:lpstr>
      </vt:variant>
      <vt:variant>
        <vt:i4>1</vt:i4>
      </vt:variant>
      <vt:variant>
        <vt:lpstr>Dian otsikot</vt:lpstr>
      </vt:variant>
      <vt:variant>
        <vt:i4>15</vt:i4>
      </vt:variant>
    </vt:vector>
  </HeadingPairs>
  <TitlesOfParts>
    <vt:vector size="19" baseType="lpstr">
      <vt:lpstr>Calibri</vt:lpstr>
      <vt:lpstr>Arial</vt:lpstr>
      <vt:lpstr>Wingdings</vt:lpstr>
      <vt:lpstr>Office-teema</vt:lpstr>
      <vt:lpstr>Työelämäjakso 2 vk </vt:lpstr>
      <vt:lpstr>Keskuspuisto Ava- koulutus</vt:lpstr>
      <vt:lpstr>Keskuspuisto Ava - koulutus</vt:lpstr>
      <vt:lpstr>Keskuspuisto Ava-koulutus</vt:lpstr>
      <vt:lpstr>Keskuspuisto Ava-koulutus</vt:lpstr>
      <vt:lpstr>Ava- ryhmän luokkatila</vt:lpstr>
      <vt:lpstr>Ava - ryhmän lukujärjestys</vt:lpstr>
      <vt:lpstr>Meriusvan koulu</vt:lpstr>
      <vt:lpstr>Meriusvan koulu</vt:lpstr>
      <vt:lpstr>Meriusvan koulu</vt:lpstr>
      <vt:lpstr>Meriusvan koulu starttiluokka</vt:lpstr>
      <vt:lpstr>Meriusvan koulu Starttiluokan kuvia</vt:lpstr>
      <vt:lpstr>Meriusvan koulu</vt:lpstr>
      <vt:lpstr>Meriusvan koulu esi- ja ykkösluokka</vt:lpstr>
      <vt:lpstr>Meriusvan koulu esi- ja ykkösluokan leponurkkaus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Työelämäjaksot </dc:title>
  <dc:creator>Home</dc:creator>
  <cp:lastModifiedBy>vkrannil</cp:lastModifiedBy>
  <cp:revision>17</cp:revision>
  <dcterms:created xsi:type="dcterms:W3CDTF">2011-01-26T16:35:12Z</dcterms:created>
  <dcterms:modified xsi:type="dcterms:W3CDTF">2011-01-28T07:28:35Z</dcterms:modified>
</cp:coreProperties>
</file>